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70" r:id="rId9"/>
    <p:sldId id="271" r:id="rId10"/>
    <p:sldId id="265" r:id="rId1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EDCE"/>
          </a:solidFill>
        </a:fill>
      </a:tcStyle>
    </a:wholeTbl>
    <a:band2H>
      <a:tcTxStyle/>
      <a:tcStyle>
        <a:tcBdr/>
        <a:fill>
          <a:solidFill>
            <a:srgbClr val="EFF6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D0CD"/>
          </a:solidFill>
        </a:fill>
      </a:tcStyle>
    </a:wholeTbl>
    <a:band2H>
      <a:tcTxStyle/>
      <a:tcStyle>
        <a:tcBdr/>
        <a:fill>
          <a:solidFill>
            <a:srgbClr val="F7E9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EAE1"/>
          </a:solidFill>
        </a:fill>
      </a:tcStyle>
    </a:wholeTbl>
    <a:band2H>
      <a:tcTxStyle/>
      <a:tcStyle>
        <a:tcBdr/>
        <a:fill>
          <a:solidFill>
            <a:srgbClr val="EDF5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77" name="Shape 8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1pPr>
    <a:lvl2pPr indent="2286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2pPr>
    <a:lvl3pPr indent="4572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3pPr>
    <a:lvl4pPr indent="6858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4pPr>
    <a:lvl5pPr indent="9144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5pPr>
    <a:lvl6pPr indent="11430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6pPr>
    <a:lvl7pPr indent="13716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7pPr>
    <a:lvl8pPr indent="16002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8pPr>
    <a:lvl9pPr indent="18288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Picture 2"/>
          <p:cNvPicPr>
            <a:picLocks noChangeAspect="1"/>
          </p:cNvPicPr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" name="Group 10"/>
          <p:cNvGrpSpPr/>
          <p:nvPr/>
        </p:nvGrpSpPr>
        <p:grpSpPr>
          <a:xfrm>
            <a:off x="-3" y="0"/>
            <a:ext cx="2297913" cy="6858002"/>
            <a:chOff x="-1" y="0"/>
            <a:chExt cx="2297912" cy="6858001"/>
          </a:xfrm>
        </p:grpSpPr>
        <p:sp>
          <p:nvSpPr>
            <p:cNvPr id="52" name="Rectangle 5"/>
            <p:cNvSpPr/>
            <p:nvPr/>
          </p:nvSpPr>
          <p:spPr>
            <a:xfrm>
              <a:off x="1209674" y="4763"/>
              <a:ext cx="23815" cy="2181226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" name="Freeform 6"/>
            <p:cNvSpPr/>
            <p:nvPr/>
          </p:nvSpPr>
          <p:spPr>
            <a:xfrm>
              <a:off x="1128711" y="2176462"/>
              <a:ext cx="190503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1123948" y="4021137"/>
              <a:ext cx="190503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" name="Rectangle 8"/>
            <p:cNvSpPr/>
            <p:nvPr/>
          </p:nvSpPr>
          <p:spPr>
            <a:xfrm>
              <a:off x="414336" y="9524"/>
              <a:ext cx="28577" cy="4481514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" name="Freeform 9"/>
            <p:cNvSpPr/>
            <p:nvPr/>
          </p:nvSpPr>
          <p:spPr>
            <a:xfrm>
              <a:off x="333373" y="4481512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" name="Freeform 10"/>
            <p:cNvSpPr/>
            <p:nvPr/>
          </p:nvSpPr>
          <p:spPr>
            <a:xfrm>
              <a:off x="190498" y="9525"/>
              <a:ext cx="152402" cy="908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3"/>
                  </a:lnTo>
                  <a:lnTo>
                    <a:pt x="18225" y="14350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463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" name="Freeform 11"/>
            <p:cNvSpPr/>
            <p:nvPr/>
          </p:nvSpPr>
          <p:spPr>
            <a:xfrm>
              <a:off x="1290637" y="14288"/>
              <a:ext cx="376241" cy="1801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3" y="21600"/>
                  </a:moveTo>
                  <a:lnTo>
                    <a:pt x="0" y="11799"/>
                  </a:lnTo>
                  <a:lnTo>
                    <a:pt x="0" y="0"/>
                  </a:lnTo>
                  <a:lnTo>
                    <a:pt x="1641" y="0"/>
                  </a:lnTo>
                  <a:lnTo>
                    <a:pt x="1641" y="11742"/>
                  </a:lnTo>
                  <a:lnTo>
                    <a:pt x="21600" y="21486"/>
                  </a:lnTo>
                  <a:lnTo>
                    <a:pt x="2023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" name="Freeform 12"/>
            <p:cNvSpPr/>
            <p:nvPr/>
          </p:nvSpPr>
          <p:spPr>
            <a:xfrm>
              <a:off x="1600199" y="1801813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" name="Freeform 13"/>
            <p:cNvSpPr/>
            <p:nvPr/>
          </p:nvSpPr>
          <p:spPr>
            <a:xfrm>
              <a:off x="1381124" y="9524"/>
              <a:ext cx="371477" cy="1425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5" y="21600"/>
                  </a:moveTo>
                  <a:lnTo>
                    <a:pt x="0" y="9212"/>
                  </a:lnTo>
                  <a:lnTo>
                    <a:pt x="0" y="0"/>
                  </a:lnTo>
                  <a:lnTo>
                    <a:pt x="1385" y="0"/>
                  </a:lnTo>
                  <a:lnTo>
                    <a:pt x="1385" y="9140"/>
                  </a:lnTo>
                  <a:lnTo>
                    <a:pt x="21600" y="21456"/>
                  </a:lnTo>
                  <a:lnTo>
                    <a:pt x="2021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" name="Freeform 14"/>
            <p:cNvSpPr/>
            <p:nvPr/>
          </p:nvSpPr>
          <p:spPr>
            <a:xfrm>
              <a:off x="1643062" y="0"/>
              <a:ext cx="152402" cy="912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7550" y="21600"/>
                  </a:lnTo>
                  <a:lnTo>
                    <a:pt x="17550" y="7213"/>
                  </a:lnTo>
                  <a:lnTo>
                    <a:pt x="0" y="225"/>
                  </a:lnTo>
                  <a:lnTo>
                    <a:pt x="3375" y="0"/>
                  </a:lnTo>
                  <a:lnTo>
                    <a:pt x="21600" y="71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" name="Freeform 15"/>
            <p:cNvSpPr/>
            <p:nvPr/>
          </p:nvSpPr>
          <p:spPr>
            <a:xfrm>
              <a:off x="1685924" y="1420813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" name="Freeform 16"/>
            <p:cNvSpPr/>
            <p:nvPr/>
          </p:nvSpPr>
          <p:spPr>
            <a:xfrm>
              <a:off x="1685924" y="90328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" name="Freeform 17"/>
            <p:cNvSpPr/>
            <p:nvPr/>
          </p:nvSpPr>
          <p:spPr>
            <a:xfrm>
              <a:off x="1743074" y="4763"/>
              <a:ext cx="419103" cy="522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1600"/>
                  </a:moveTo>
                  <a:lnTo>
                    <a:pt x="3682" y="7878"/>
                  </a:lnTo>
                  <a:lnTo>
                    <a:pt x="0" y="394"/>
                  </a:lnTo>
                  <a:lnTo>
                    <a:pt x="1227" y="0"/>
                  </a:lnTo>
                  <a:lnTo>
                    <a:pt x="4909" y="7288"/>
                  </a:lnTo>
                  <a:lnTo>
                    <a:pt x="21600" y="20812"/>
                  </a:lnTo>
                  <a:lnTo>
                    <a:pt x="20618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Freeform 18"/>
            <p:cNvSpPr/>
            <p:nvPr/>
          </p:nvSpPr>
          <p:spPr>
            <a:xfrm>
              <a:off x="2126456" y="488950"/>
              <a:ext cx="147640" cy="147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4" h="21600" extrusionOk="0">
                  <a:moveTo>
                    <a:pt x="9847" y="21600"/>
                  </a:moveTo>
                  <a:cubicBezTo>
                    <a:pt x="7306" y="21600"/>
                    <a:pt x="4765" y="20903"/>
                    <a:pt x="2859" y="18813"/>
                  </a:cubicBezTo>
                  <a:cubicBezTo>
                    <a:pt x="-953" y="13935"/>
                    <a:pt x="-953" y="6968"/>
                    <a:pt x="2859" y="2787"/>
                  </a:cubicBezTo>
                  <a:cubicBezTo>
                    <a:pt x="4765" y="697"/>
                    <a:pt x="7306" y="0"/>
                    <a:pt x="9847" y="0"/>
                  </a:cubicBezTo>
                  <a:cubicBezTo>
                    <a:pt x="12388" y="0"/>
                    <a:pt x="14929" y="697"/>
                    <a:pt x="16835" y="2787"/>
                  </a:cubicBezTo>
                  <a:cubicBezTo>
                    <a:pt x="20647" y="6968"/>
                    <a:pt x="20647" y="13935"/>
                    <a:pt x="16835" y="18813"/>
                  </a:cubicBezTo>
                  <a:cubicBezTo>
                    <a:pt x="14929" y="20903"/>
                    <a:pt x="12388" y="21600"/>
                    <a:pt x="9847" y="21600"/>
                  </a:cubicBezTo>
                  <a:close/>
                  <a:moveTo>
                    <a:pt x="9847" y="2787"/>
                  </a:moveTo>
                  <a:cubicBezTo>
                    <a:pt x="7941" y="2787"/>
                    <a:pt x="6035" y="3484"/>
                    <a:pt x="4765" y="4877"/>
                  </a:cubicBezTo>
                  <a:cubicBezTo>
                    <a:pt x="1588" y="8361"/>
                    <a:pt x="1588" y="13239"/>
                    <a:pt x="4765" y="16723"/>
                  </a:cubicBezTo>
                  <a:cubicBezTo>
                    <a:pt x="6035" y="18116"/>
                    <a:pt x="7941" y="18813"/>
                    <a:pt x="9847" y="18813"/>
                  </a:cubicBezTo>
                  <a:cubicBezTo>
                    <a:pt x="11753" y="18813"/>
                    <a:pt x="13659" y="18116"/>
                    <a:pt x="14929" y="16723"/>
                  </a:cubicBezTo>
                  <a:cubicBezTo>
                    <a:pt x="18106" y="13239"/>
                    <a:pt x="18106" y="8361"/>
                    <a:pt x="14929" y="4877"/>
                  </a:cubicBezTo>
                  <a:cubicBezTo>
                    <a:pt x="13659" y="3484"/>
                    <a:pt x="11753" y="2787"/>
                    <a:pt x="9847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Freeform 19"/>
            <p:cNvSpPr/>
            <p:nvPr/>
          </p:nvSpPr>
          <p:spPr>
            <a:xfrm>
              <a:off x="952498" y="4763"/>
              <a:ext cx="152402" cy="908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600"/>
                  </a:lnTo>
                  <a:lnTo>
                    <a:pt x="0" y="7137"/>
                  </a:lnTo>
                  <a:lnTo>
                    <a:pt x="18225" y="0"/>
                  </a:lnTo>
                  <a:lnTo>
                    <a:pt x="21600" y="227"/>
                  </a:lnTo>
                  <a:lnTo>
                    <a:pt x="3375" y="725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" name="Freeform 20"/>
            <p:cNvSpPr/>
            <p:nvPr/>
          </p:nvSpPr>
          <p:spPr>
            <a:xfrm>
              <a:off x="866773" y="90328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648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" name="Freeform 21"/>
            <p:cNvSpPr/>
            <p:nvPr/>
          </p:nvSpPr>
          <p:spPr>
            <a:xfrm>
              <a:off x="890586" y="1554163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" name="Freeform 22"/>
            <p:cNvSpPr/>
            <p:nvPr/>
          </p:nvSpPr>
          <p:spPr>
            <a:xfrm>
              <a:off x="738186" y="5622924"/>
              <a:ext cx="338140" cy="1216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775" y="21600"/>
                  </a:lnTo>
                  <a:lnTo>
                    <a:pt x="19775" y="13084"/>
                  </a:lnTo>
                  <a:lnTo>
                    <a:pt x="0" y="169"/>
                  </a:lnTo>
                  <a:lnTo>
                    <a:pt x="1217" y="0"/>
                  </a:lnTo>
                  <a:lnTo>
                    <a:pt x="21600" y="1299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" name="Freeform 23"/>
            <p:cNvSpPr/>
            <p:nvPr/>
          </p:nvSpPr>
          <p:spPr>
            <a:xfrm>
              <a:off x="647698" y="5480049"/>
              <a:ext cx="157165" cy="157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21600"/>
                  </a:moveTo>
                  <a:cubicBezTo>
                    <a:pt x="5236" y="21600"/>
                    <a:pt x="0" y="17018"/>
                    <a:pt x="0" y="11127"/>
                  </a:cubicBezTo>
                  <a:cubicBezTo>
                    <a:pt x="0" y="5236"/>
                    <a:pt x="5236" y="0"/>
                    <a:pt x="11127" y="0"/>
                  </a:cubicBezTo>
                  <a:cubicBezTo>
                    <a:pt x="17018" y="0"/>
                    <a:pt x="21600" y="5236"/>
                    <a:pt x="21600" y="11127"/>
                  </a:cubicBezTo>
                  <a:cubicBezTo>
                    <a:pt x="21600" y="17018"/>
                    <a:pt x="17018" y="21600"/>
                    <a:pt x="11127" y="21600"/>
                  </a:cubicBezTo>
                  <a:close/>
                  <a:moveTo>
                    <a:pt x="11127" y="2618"/>
                  </a:moveTo>
                  <a:cubicBezTo>
                    <a:pt x="6545" y="2618"/>
                    <a:pt x="2618" y="6545"/>
                    <a:pt x="2618" y="11127"/>
                  </a:cubicBezTo>
                  <a:cubicBezTo>
                    <a:pt x="2618" y="15709"/>
                    <a:pt x="6545" y="18982"/>
                    <a:pt x="11127" y="18982"/>
                  </a:cubicBezTo>
                  <a:cubicBezTo>
                    <a:pt x="15055" y="18982"/>
                    <a:pt x="18982" y="15709"/>
                    <a:pt x="18982" y="11127"/>
                  </a:cubicBezTo>
                  <a:cubicBezTo>
                    <a:pt x="18982" y="6545"/>
                    <a:pt x="15055" y="2618"/>
                    <a:pt x="11127" y="26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" name="Freeform 24"/>
            <p:cNvSpPr/>
            <p:nvPr/>
          </p:nvSpPr>
          <p:spPr>
            <a:xfrm>
              <a:off x="66673" y="90328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648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" name="Freeform 25"/>
            <p:cNvSpPr/>
            <p:nvPr/>
          </p:nvSpPr>
          <p:spPr>
            <a:xfrm>
              <a:off x="-2" y="3897312"/>
              <a:ext cx="133352" cy="266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43" y="21600"/>
                  </a:moveTo>
                  <a:lnTo>
                    <a:pt x="0" y="771"/>
                  </a:lnTo>
                  <a:lnTo>
                    <a:pt x="3086" y="0"/>
                  </a:lnTo>
                  <a:lnTo>
                    <a:pt x="21600" y="20829"/>
                  </a:lnTo>
                  <a:lnTo>
                    <a:pt x="1774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" name="Freeform 26"/>
            <p:cNvSpPr/>
            <p:nvPr/>
          </p:nvSpPr>
          <p:spPr>
            <a:xfrm>
              <a:off x="66673" y="4149724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" name="Freeform 27"/>
            <p:cNvSpPr/>
            <p:nvPr/>
          </p:nvSpPr>
          <p:spPr>
            <a:xfrm>
              <a:off x="-2" y="1644650"/>
              <a:ext cx="133352" cy="269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6" y="21600"/>
                  </a:moveTo>
                  <a:lnTo>
                    <a:pt x="0" y="20838"/>
                  </a:lnTo>
                  <a:lnTo>
                    <a:pt x="17743" y="0"/>
                  </a:lnTo>
                  <a:lnTo>
                    <a:pt x="21600" y="762"/>
                  </a:lnTo>
                  <a:lnTo>
                    <a:pt x="308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" name="Freeform 28"/>
            <p:cNvSpPr/>
            <p:nvPr/>
          </p:nvSpPr>
          <p:spPr>
            <a:xfrm>
              <a:off x="66673" y="146843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" name="Freeform 29"/>
            <p:cNvSpPr/>
            <p:nvPr/>
          </p:nvSpPr>
          <p:spPr>
            <a:xfrm>
              <a:off x="695323" y="4763"/>
              <a:ext cx="309565" cy="155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606" y="21600"/>
                  </a:lnTo>
                  <a:lnTo>
                    <a:pt x="19606" y="17707"/>
                  </a:lnTo>
                  <a:lnTo>
                    <a:pt x="0" y="13835"/>
                  </a:lnTo>
                  <a:lnTo>
                    <a:pt x="0" y="0"/>
                  </a:lnTo>
                  <a:lnTo>
                    <a:pt x="1994" y="0"/>
                  </a:lnTo>
                  <a:lnTo>
                    <a:pt x="1994" y="13703"/>
                  </a:lnTo>
                  <a:lnTo>
                    <a:pt x="21600" y="1750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" name="Freeform 30"/>
            <p:cNvSpPr/>
            <p:nvPr/>
          </p:nvSpPr>
          <p:spPr>
            <a:xfrm>
              <a:off x="57148" y="4881562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" name="Freeform 31"/>
            <p:cNvSpPr/>
            <p:nvPr/>
          </p:nvSpPr>
          <p:spPr>
            <a:xfrm>
              <a:off x="138111" y="5060949"/>
              <a:ext cx="304802" cy="177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913" y="21600"/>
                  </a:lnTo>
                  <a:lnTo>
                    <a:pt x="19913" y="6943"/>
                  </a:lnTo>
                  <a:lnTo>
                    <a:pt x="0" y="3529"/>
                  </a:lnTo>
                  <a:lnTo>
                    <a:pt x="0" y="0"/>
                  </a:lnTo>
                  <a:lnTo>
                    <a:pt x="1687" y="0"/>
                  </a:lnTo>
                  <a:lnTo>
                    <a:pt x="1687" y="3414"/>
                  </a:lnTo>
                  <a:lnTo>
                    <a:pt x="21600" y="682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" name="Freeform 32"/>
            <p:cNvSpPr/>
            <p:nvPr/>
          </p:nvSpPr>
          <p:spPr>
            <a:xfrm>
              <a:off x="561973" y="6430962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" name="Rectangle 33"/>
            <p:cNvSpPr/>
            <p:nvPr/>
          </p:nvSpPr>
          <p:spPr>
            <a:xfrm>
              <a:off x="642936" y="6610349"/>
              <a:ext cx="23815" cy="242889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" name="Freeform 34"/>
            <p:cNvSpPr/>
            <p:nvPr/>
          </p:nvSpPr>
          <p:spPr>
            <a:xfrm>
              <a:off x="76198" y="6430962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" name="Freeform 35"/>
            <p:cNvSpPr/>
            <p:nvPr/>
          </p:nvSpPr>
          <p:spPr>
            <a:xfrm>
              <a:off x="-2" y="5978524"/>
              <a:ext cx="190502" cy="461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900" y="21600"/>
                  </a:lnTo>
                  <a:lnTo>
                    <a:pt x="18900" y="8462"/>
                  </a:lnTo>
                  <a:lnTo>
                    <a:pt x="0" y="668"/>
                  </a:lnTo>
                  <a:lnTo>
                    <a:pt x="2160" y="0"/>
                  </a:lnTo>
                  <a:lnTo>
                    <a:pt x="21600" y="8016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" name="Freeform 36"/>
            <p:cNvSpPr/>
            <p:nvPr/>
          </p:nvSpPr>
          <p:spPr>
            <a:xfrm>
              <a:off x="1014411" y="1801813"/>
              <a:ext cx="214316" cy="75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" y="21600"/>
                  </a:moveTo>
                  <a:lnTo>
                    <a:pt x="0" y="21600"/>
                  </a:lnTo>
                  <a:lnTo>
                    <a:pt x="0" y="5808"/>
                  </a:lnTo>
                  <a:lnTo>
                    <a:pt x="20160" y="0"/>
                  </a:lnTo>
                  <a:lnTo>
                    <a:pt x="21600" y="408"/>
                  </a:lnTo>
                  <a:lnTo>
                    <a:pt x="1920" y="5945"/>
                  </a:lnTo>
                  <a:lnTo>
                    <a:pt x="192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" name="Freeform 37"/>
            <p:cNvSpPr/>
            <p:nvPr/>
          </p:nvSpPr>
          <p:spPr>
            <a:xfrm>
              <a:off x="938211" y="2547937"/>
              <a:ext cx="166690" cy="160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09" y="21600"/>
                  </a:moveTo>
                  <a:cubicBezTo>
                    <a:pt x="4937" y="21600"/>
                    <a:pt x="0" y="16518"/>
                    <a:pt x="0" y="10800"/>
                  </a:cubicBezTo>
                  <a:cubicBezTo>
                    <a:pt x="0" y="4447"/>
                    <a:pt x="4937" y="0"/>
                    <a:pt x="11109" y="0"/>
                  </a:cubicBezTo>
                  <a:cubicBezTo>
                    <a:pt x="16663" y="0"/>
                    <a:pt x="21600" y="4447"/>
                    <a:pt x="21600" y="10800"/>
                  </a:cubicBezTo>
                  <a:cubicBezTo>
                    <a:pt x="21600" y="16518"/>
                    <a:pt x="16663" y="21600"/>
                    <a:pt x="11109" y="21600"/>
                  </a:cubicBezTo>
                  <a:close/>
                  <a:moveTo>
                    <a:pt x="11109" y="2541"/>
                  </a:moveTo>
                  <a:cubicBezTo>
                    <a:pt x="6171" y="2541"/>
                    <a:pt x="2469" y="6353"/>
                    <a:pt x="2469" y="10800"/>
                  </a:cubicBezTo>
                  <a:cubicBezTo>
                    <a:pt x="2469" y="15247"/>
                    <a:pt x="6171" y="19059"/>
                    <a:pt x="11109" y="19059"/>
                  </a:cubicBezTo>
                  <a:cubicBezTo>
                    <a:pt x="15429" y="19059"/>
                    <a:pt x="19131" y="15247"/>
                    <a:pt x="19131" y="10800"/>
                  </a:cubicBezTo>
                  <a:cubicBezTo>
                    <a:pt x="19131" y="6353"/>
                    <a:pt x="15429" y="2541"/>
                    <a:pt x="11109" y="25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" name="Freeform 38"/>
            <p:cNvSpPr/>
            <p:nvPr/>
          </p:nvSpPr>
          <p:spPr>
            <a:xfrm>
              <a:off x="595311" y="4762"/>
              <a:ext cx="638178" cy="4025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0794" y="21600"/>
                  </a:lnTo>
                  <a:lnTo>
                    <a:pt x="20794" y="19684"/>
                  </a:lnTo>
                  <a:lnTo>
                    <a:pt x="0" y="16396"/>
                  </a:lnTo>
                  <a:lnTo>
                    <a:pt x="0" y="0"/>
                  </a:lnTo>
                  <a:lnTo>
                    <a:pt x="806" y="0"/>
                  </a:lnTo>
                  <a:lnTo>
                    <a:pt x="806" y="16319"/>
                  </a:lnTo>
                  <a:lnTo>
                    <a:pt x="21600" y="1960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" name="Freeform 39"/>
            <p:cNvSpPr/>
            <p:nvPr/>
          </p:nvSpPr>
          <p:spPr>
            <a:xfrm>
              <a:off x="1223962" y="1382713"/>
              <a:ext cx="142877" cy="476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720" y="21600"/>
                  </a:lnTo>
                  <a:lnTo>
                    <a:pt x="18720" y="6048"/>
                  </a:lnTo>
                  <a:lnTo>
                    <a:pt x="0" y="648"/>
                  </a:lnTo>
                  <a:lnTo>
                    <a:pt x="2160" y="0"/>
                  </a:lnTo>
                  <a:lnTo>
                    <a:pt x="21600" y="5832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" name="Freeform 40"/>
            <p:cNvSpPr/>
            <p:nvPr/>
          </p:nvSpPr>
          <p:spPr>
            <a:xfrm>
              <a:off x="1300162" y="1849438"/>
              <a:ext cx="109540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" name="Freeform 41"/>
            <p:cNvSpPr/>
            <p:nvPr/>
          </p:nvSpPr>
          <p:spPr>
            <a:xfrm>
              <a:off x="280986" y="3417887"/>
              <a:ext cx="142877" cy="474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0" y="21600"/>
                  </a:moveTo>
                  <a:lnTo>
                    <a:pt x="0" y="21600"/>
                  </a:lnTo>
                  <a:lnTo>
                    <a:pt x="0" y="5779"/>
                  </a:lnTo>
                  <a:lnTo>
                    <a:pt x="19440" y="0"/>
                  </a:lnTo>
                  <a:lnTo>
                    <a:pt x="21600" y="578"/>
                  </a:lnTo>
                  <a:lnTo>
                    <a:pt x="2880" y="5996"/>
                  </a:lnTo>
                  <a:lnTo>
                    <a:pt x="288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" name="Freeform 42"/>
            <p:cNvSpPr/>
            <p:nvPr/>
          </p:nvSpPr>
          <p:spPr>
            <a:xfrm>
              <a:off x="238123" y="3883024"/>
              <a:ext cx="109540" cy="109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3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0330" y="0"/>
                  </a:cubicBezTo>
                  <a:cubicBezTo>
                    <a:pt x="15965" y="0"/>
                    <a:pt x="21600" y="4696"/>
                    <a:pt x="21600" y="11270"/>
                  </a:cubicBezTo>
                  <a:cubicBezTo>
                    <a:pt x="21600" y="16904"/>
                    <a:pt x="15965" y="21600"/>
                    <a:pt x="10330" y="21600"/>
                  </a:cubicBezTo>
                  <a:close/>
                  <a:moveTo>
                    <a:pt x="10330" y="3757"/>
                  </a:moveTo>
                  <a:cubicBezTo>
                    <a:pt x="6574" y="3757"/>
                    <a:pt x="3757" y="7513"/>
                    <a:pt x="3757" y="11270"/>
                  </a:cubicBezTo>
                  <a:cubicBezTo>
                    <a:pt x="3757" y="15026"/>
                    <a:pt x="6574" y="17843"/>
                    <a:pt x="10330" y="17843"/>
                  </a:cubicBezTo>
                  <a:cubicBezTo>
                    <a:pt x="14087" y="17843"/>
                    <a:pt x="17843" y="15026"/>
                    <a:pt x="17843" y="11270"/>
                  </a:cubicBezTo>
                  <a:cubicBezTo>
                    <a:pt x="17843" y="7513"/>
                    <a:pt x="14087" y="3757"/>
                    <a:pt x="1033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" name="Freeform 43"/>
            <p:cNvSpPr/>
            <p:nvPr/>
          </p:nvSpPr>
          <p:spPr>
            <a:xfrm>
              <a:off x="4761" y="2166937"/>
              <a:ext cx="114302" cy="452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21600"/>
                  </a:moveTo>
                  <a:lnTo>
                    <a:pt x="0" y="20918"/>
                  </a:lnTo>
                  <a:lnTo>
                    <a:pt x="18000" y="16371"/>
                  </a:lnTo>
                  <a:lnTo>
                    <a:pt x="18000" y="0"/>
                  </a:lnTo>
                  <a:lnTo>
                    <a:pt x="21600" y="0"/>
                  </a:lnTo>
                  <a:lnTo>
                    <a:pt x="21600" y="16825"/>
                  </a:lnTo>
                  <a:lnTo>
                    <a:pt x="18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" name="Freeform 44"/>
            <p:cNvSpPr/>
            <p:nvPr/>
          </p:nvSpPr>
          <p:spPr>
            <a:xfrm>
              <a:off x="52386" y="2066924"/>
              <a:ext cx="109540" cy="109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" name="Rectangle 45"/>
            <p:cNvSpPr/>
            <p:nvPr/>
          </p:nvSpPr>
          <p:spPr>
            <a:xfrm>
              <a:off x="1228724" y="4662487"/>
              <a:ext cx="23815" cy="2181226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" name="Freeform 46"/>
            <p:cNvSpPr/>
            <p:nvPr/>
          </p:nvSpPr>
          <p:spPr>
            <a:xfrm>
              <a:off x="1319212" y="5041899"/>
              <a:ext cx="371477" cy="1801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5" y="21600"/>
                  </a:moveTo>
                  <a:lnTo>
                    <a:pt x="0" y="21600"/>
                  </a:lnTo>
                  <a:lnTo>
                    <a:pt x="0" y="9744"/>
                  </a:lnTo>
                  <a:lnTo>
                    <a:pt x="20215" y="0"/>
                  </a:lnTo>
                  <a:lnTo>
                    <a:pt x="21600" y="114"/>
                  </a:lnTo>
                  <a:lnTo>
                    <a:pt x="1385" y="9858"/>
                  </a:lnTo>
                  <a:lnTo>
                    <a:pt x="138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" name="Freeform 47"/>
            <p:cNvSpPr/>
            <p:nvPr/>
          </p:nvSpPr>
          <p:spPr>
            <a:xfrm>
              <a:off x="1147761" y="4481512"/>
              <a:ext cx="190503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" name="Freeform 48"/>
            <p:cNvSpPr/>
            <p:nvPr/>
          </p:nvSpPr>
          <p:spPr>
            <a:xfrm>
              <a:off x="819148" y="3983037"/>
              <a:ext cx="347666" cy="2860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825" y="21600"/>
                  </a:lnTo>
                  <a:lnTo>
                    <a:pt x="19825" y="14204"/>
                  </a:lnTo>
                  <a:lnTo>
                    <a:pt x="0" y="36"/>
                  </a:lnTo>
                  <a:lnTo>
                    <a:pt x="1479" y="0"/>
                  </a:lnTo>
                  <a:lnTo>
                    <a:pt x="21600" y="14204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" name="Freeform 49"/>
            <p:cNvSpPr/>
            <p:nvPr/>
          </p:nvSpPr>
          <p:spPr>
            <a:xfrm>
              <a:off x="728661" y="3806824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7" name="Freeform 50"/>
            <p:cNvSpPr/>
            <p:nvPr/>
          </p:nvSpPr>
          <p:spPr>
            <a:xfrm>
              <a:off x="1624012" y="4867274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" name="Freeform 51"/>
            <p:cNvSpPr/>
            <p:nvPr/>
          </p:nvSpPr>
          <p:spPr>
            <a:xfrm>
              <a:off x="1404937" y="5422899"/>
              <a:ext cx="371477" cy="1425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21600"/>
                  </a:moveTo>
                  <a:lnTo>
                    <a:pt x="0" y="21600"/>
                  </a:lnTo>
                  <a:lnTo>
                    <a:pt x="0" y="12315"/>
                  </a:lnTo>
                  <a:lnTo>
                    <a:pt x="20492" y="0"/>
                  </a:lnTo>
                  <a:lnTo>
                    <a:pt x="21600" y="144"/>
                  </a:lnTo>
                  <a:lnTo>
                    <a:pt x="1662" y="12460"/>
                  </a:lnTo>
                  <a:lnTo>
                    <a:pt x="166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9" name="Freeform 52"/>
            <p:cNvSpPr/>
            <p:nvPr/>
          </p:nvSpPr>
          <p:spPr>
            <a:xfrm>
              <a:off x="1666874" y="5945187"/>
              <a:ext cx="152402" cy="912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5"/>
                  </a:lnTo>
                  <a:lnTo>
                    <a:pt x="18225" y="14387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50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" name="Freeform 53"/>
            <p:cNvSpPr/>
            <p:nvPr/>
          </p:nvSpPr>
          <p:spPr>
            <a:xfrm>
              <a:off x="1709737" y="5246687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" name="Freeform 54"/>
            <p:cNvSpPr/>
            <p:nvPr/>
          </p:nvSpPr>
          <p:spPr>
            <a:xfrm>
              <a:off x="1709737" y="5764212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" name="Freeform 55"/>
            <p:cNvSpPr/>
            <p:nvPr/>
          </p:nvSpPr>
          <p:spPr>
            <a:xfrm>
              <a:off x="1766887" y="6330949"/>
              <a:ext cx="419103" cy="527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21600"/>
                  </a:moveTo>
                  <a:lnTo>
                    <a:pt x="0" y="21210"/>
                  </a:lnTo>
                  <a:lnTo>
                    <a:pt x="3682" y="13402"/>
                  </a:lnTo>
                  <a:lnTo>
                    <a:pt x="20864" y="0"/>
                  </a:lnTo>
                  <a:lnTo>
                    <a:pt x="21600" y="781"/>
                  </a:lnTo>
                  <a:lnTo>
                    <a:pt x="4909" y="13988"/>
                  </a:lnTo>
                  <a:lnTo>
                    <a:pt x="98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" name="Freeform 56"/>
            <p:cNvSpPr/>
            <p:nvPr/>
          </p:nvSpPr>
          <p:spPr>
            <a:xfrm>
              <a:off x="2147887" y="6221412"/>
              <a:ext cx="150024" cy="147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8" h="21600" extrusionOk="0">
                  <a:moveTo>
                    <a:pt x="10473" y="21600"/>
                  </a:moveTo>
                  <a:cubicBezTo>
                    <a:pt x="7855" y="21600"/>
                    <a:pt x="5236" y="20206"/>
                    <a:pt x="3273" y="18116"/>
                  </a:cubicBezTo>
                  <a:cubicBezTo>
                    <a:pt x="1309" y="16723"/>
                    <a:pt x="0" y="13935"/>
                    <a:pt x="0" y="10452"/>
                  </a:cubicBezTo>
                  <a:cubicBezTo>
                    <a:pt x="0" y="7665"/>
                    <a:pt x="1309" y="4877"/>
                    <a:pt x="3273" y="2787"/>
                  </a:cubicBezTo>
                  <a:cubicBezTo>
                    <a:pt x="5236" y="697"/>
                    <a:pt x="7855" y="0"/>
                    <a:pt x="10473" y="0"/>
                  </a:cubicBezTo>
                  <a:cubicBezTo>
                    <a:pt x="13091" y="0"/>
                    <a:pt x="15709" y="697"/>
                    <a:pt x="17673" y="2787"/>
                  </a:cubicBezTo>
                  <a:cubicBezTo>
                    <a:pt x="21600" y="6968"/>
                    <a:pt x="21600" y="13935"/>
                    <a:pt x="17673" y="18116"/>
                  </a:cubicBezTo>
                  <a:cubicBezTo>
                    <a:pt x="15709" y="20206"/>
                    <a:pt x="13091" y="21600"/>
                    <a:pt x="10473" y="21600"/>
                  </a:cubicBezTo>
                  <a:close/>
                  <a:moveTo>
                    <a:pt x="10473" y="2787"/>
                  </a:moveTo>
                  <a:cubicBezTo>
                    <a:pt x="8509" y="2787"/>
                    <a:pt x="6545" y="3484"/>
                    <a:pt x="5236" y="4877"/>
                  </a:cubicBezTo>
                  <a:cubicBezTo>
                    <a:pt x="3927" y="6271"/>
                    <a:pt x="2618" y="8361"/>
                    <a:pt x="2618" y="10452"/>
                  </a:cubicBezTo>
                  <a:cubicBezTo>
                    <a:pt x="2618" y="13239"/>
                    <a:pt x="3927" y="14632"/>
                    <a:pt x="5236" y="16723"/>
                  </a:cubicBezTo>
                  <a:cubicBezTo>
                    <a:pt x="6545" y="18116"/>
                    <a:pt x="8509" y="18813"/>
                    <a:pt x="10473" y="18813"/>
                  </a:cubicBezTo>
                  <a:cubicBezTo>
                    <a:pt x="12436" y="18813"/>
                    <a:pt x="14400" y="18116"/>
                    <a:pt x="15709" y="16723"/>
                  </a:cubicBezTo>
                  <a:cubicBezTo>
                    <a:pt x="18982" y="13239"/>
                    <a:pt x="18982" y="8361"/>
                    <a:pt x="15709" y="4877"/>
                  </a:cubicBezTo>
                  <a:cubicBezTo>
                    <a:pt x="14400" y="3484"/>
                    <a:pt x="12436" y="2787"/>
                    <a:pt x="10473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4" name="Freeform 57"/>
            <p:cNvSpPr/>
            <p:nvPr/>
          </p:nvSpPr>
          <p:spPr>
            <a:xfrm>
              <a:off x="504823" y="9524"/>
              <a:ext cx="233365" cy="5103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96" y="21600"/>
                  </a:moveTo>
                  <a:lnTo>
                    <a:pt x="18955" y="18503"/>
                  </a:lnTo>
                  <a:lnTo>
                    <a:pt x="0" y="12772"/>
                  </a:lnTo>
                  <a:lnTo>
                    <a:pt x="0" y="0"/>
                  </a:lnTo>
                  <a:lnTo>
                    <a:pt x="2204" y="0"/>
                  </a:lnTo>
                  <a:lnTo>
                    <a:pt x="2204" y="12752"/>
                  </a:lnTo>
                  <a:lnTo>
                    <a:pt x="21159" y="18503"/>
                  </a:lnTo>
                  <a:lnTo>
                    <a:pt x="21600" y="21600"/>
                  </a:lnTo>
                  <a:lnTo>
                    <a:pt x="1939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" name="Freeform 58"/>
            <p:cNvSpPr/>
            <p:nvPr/>
          </p:nvSpPr>
          <p:spPr>
            <a:xfrm>
              <a:off x="633411" y="5103812"/>
              <a:ext cx="185740" cy="185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77" y="21600"/>
                  </a:moveTo>
                  <a:cubicBezTo>
                    <a:pt x="4985" y="21600"/>
                    <a:pt x="0" y="16615"/>
                    <a:pt x="0" y="10523"/>
                  </a:cubicBezTo>
                  <a:cubicBezTo>
                    <a:pt x="0" y="4985"/>
                    <a:pt x="4985" y="0"/>
                    <a:pt x="11077" y="0"/>
                  </a:cubicBezTo>
                  <a:cubicBezTo>
                    <a:pt x="16615" y="0"/>
                    <a:pt x="21600" y="4985"/>
                    <a:pt x="21600" y="10523"/>
                  </a:cubicBezTo>
                  <a:cubicBezTo>
                    <a:pt x="21600" y="16615"/>
                    <a:pt x="16615" y="21600"/>
                    <a:pt x="11077" y="21600"/>
                  </a:cubicBezTo>
                  <a:close/>
                  <a:moveTo>
                    <a:pt x="11077" y="2215"/>
                  </a:moveTo>
                  <a:cubicBezTo>
                    <a:pt x="6092" y="2215"/>
                    <a:pt x="2215" y="6092"/>
                    <a:pt x="2215" y="10523"/>
                  </a:cubicBezTo>
                  <a:cubicBezTo>
                    <a:pt x="2215" y="15508"/>
                    <a:pt x="6092" y="19385"/>
                    <a:pt x="11077" y="19385"/>
                  </a:cubicBezTo>
                  <a:cubicBezTo>
                    <a:pt x="15508" y="19385"/>
                    <a:pt x="19385" y="15508"/>
                    <a:pt x="19385" y="10523"/>
                  </a:cubicBezTo>
                  <a:cubicBezTo>
                    <a:pt x="19385" y="6092"/>
                    <a:pt x="15508" y="2215"/>
                    <a:pt x="11077" y="22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1876424" y="1122362"/>
            <a:ext cx="8791576" cy="2387601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76424" y="3602037"/>
            <a:ext cx="8791576" cy="165576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1pPr>
            <a:lvl2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2pPr>
            <a:lvl3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3pPr>
            <a:lvl4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4pPr>
            <a:lvl5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23715" y="5477192"/>
            <a:ext cx="244286" cy="2311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54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51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55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54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558" name="Title Text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6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09" y="4419598"/>
            <a:ext cx="9904460" cy="1371601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800"/>
            </a:lvl1pPr>
            <a:lvl2pPr marL="0" indent="0">
              <a:buSzTx/>
              <a:buFontTx/>
              <a:buNone/>
              <a:defRPr sz="1800"/>
            </a:lvl2pPr>
            <a:lvl3pPr marL="0" indent="0">
              <a:buSzTx/>
              <a:buFontTx/>
              <a:buNone/>
              <a:defRPr sz="1800"/>
            </a:lvl3pPr>
            <a:lvl4pPr marL="0" indent="0">
              <a:buSzTx/>
              <a:buFontTx/>
              <a:buNone/>
              <a:defRPr sz="1800"/>
            </a:lvl4pPr>
            <a:lvl5pPr marL="0" indent="0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6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594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568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69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0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1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2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3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4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5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6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7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8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9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0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1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2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3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4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5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6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7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8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9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0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1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2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3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605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595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6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7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8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9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0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1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2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3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4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607" name="Title Text"/>
          <p:cNvSpPr txBox="1">
            <a:spLocks noGrp="1"/>
          </p:cNvSpPr>
          <p:nvPr>
            <p:ph type="title"/>
          </p:nvPr>
        </p:nvSpPr>
        <p:spPr>
          <a:xfrm>
            <a:off x="1446212" y="609598"/>
            <a:ext cx="9302754" cy="274843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20644" y="3365555"/>
            <a:ext cx="8752300" cy="54897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0">
              <a:buSzTx/>
              <a:buFontTx/>
              <a:buNone/>
              <a:defRPr sz="1400"/>
            </a:lvl2pPr>
            <a:lvl3pPr marL="0" indent="0">
              <a:buSzTx/>
              <a:buFontTx/>
              <a:buNone/>
              <a:defRPr sz="1400"/>
            </a:lvl3pPr>
            <a:lvl4pPr marL="0" indent="0">
              <a:buSzTx/>
              <a:buFontTx/>
              <a:buNone/>
              <a:defRPr sz="1400"/>
            </a:lvl4pPr>
            <a:lvl5pPr marL="0" indent="0"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1410" y="4309919"/>
            <a:ext cx="9906004" cy="1489498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610" name="TextBox 59"/>
          <p:cNvSpPr txBox="1"/>
          <p:nvPr/>
        </p:nvSpPr>
        <p:spPr>
          <a:xfrm>
            <a:off x="903511" y="426611"/>
            <a:ext cx="609603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611" name="TextBox 60"/>
          <p:cNvSpPr txBox="1"/>
          <p:nvPr/>
        </p:nvSpPr>
        <p:spPr>
          <a:xfrm>
            <a:off x="10537369" y="2459189"/>
            <a:ext cx="609602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6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8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646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620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1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2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3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4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5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6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7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8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9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0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1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2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3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4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5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6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7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8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9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0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1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2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3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4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5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657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647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8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9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0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1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2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3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4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5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6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659" name="Title Text"/>
          <p:cNvSpPr txBox="1">
            <a:spLocks noGrp="1"/>
          </p:cNvSpPr>
          <p:nvPr>
            <p:ph type="title"/>
          </p:nvPr>
        </p:nvSpPr>
        <p:spPr>
          <a:xfrm>
            <a:off x="1141409" y="2134041"/>
            <a:ext cx="9906003" cy="2511837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6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362" y="4657654"/>
            <a:ext cx="9904508" cy="114064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/>
            </a:lvl1pPr>
            <a:lvl2pPr marL="0" indent="0">
              <a:buSzTx/>
              <a:buFontTx/>
              <a:buNone/>
              <a:defRPr sz="1800"/>
            </a:lvl2pPr>
            <a:lvl3pPr marL="0" indent="0">
              <a:buSzTx/>
              <a:buFontTx/>
              <a:buNone/>
              <a:defRPr sz="1800"/>
            </a:lvl3pPr>
            <a:lvl4pPr marL="0" indent="0">
              <a:buSzTx/>
              <a:buFontTx/>
              <a:buNone/>
              <a:defRPr sz="1800"/>
            </a:lvl4pPr>
            <a:lvl5pPr marL="0" indent="0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69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66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70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69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708" name="Title Text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9906000" cy="190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09" y="2674461"/>
            <a:ext cx="3196902" cy="68580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0">
              <a:lnSpc>
                <a:spcPct val="90000"/>
              </a:lnSpc>
              <a:buSzTx/>
              <a:buFontTx/>
              <a:buNone/>
              <a:defRPr cap="all"/>
            </a:lvl2pPr>
            <a:lvl3pPr marL="0" indent="0">
              <a:lnSpc>
                <a:spcPct val="90000"/>
              </a:lnSpc>
              <a:buSzTx/>
              <a:buFontTx/>
              <a:buNone/>
              <a:defRPr cap="all"/>
            </a:lvl3pPr>
            <a:lvl4pPr marL="0" indent="0">
              <a:lnSpc>
                <a:spcPct val="90000"/>
              </a:lnSpc>
              <a:buSzTx/>
              <a:buFontTx/>
              <a:buNone/>
              <a:defRPr cap="all"/>
            </a:lvl4pPr>
            <a:lvl5pPr marL="0" indent="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27916" y="3360263"/>
            <a:ext cx="3208738" cy="24309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514765" y="2677635"/>
            <a:ext cx="3184387" cy="685802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04211" y="3363435"/>
            <a:ext cx="3195833" cy="24309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852440" y="2674461"/>
            <a:ext cx="3194970" cy="685802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1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7852440" y="3360263"/>
            <a:ext cx="3194970" cy="24309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1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749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723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4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5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6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7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8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9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0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1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2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3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4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5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6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7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8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9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0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1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2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3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4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5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6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7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8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760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750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1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2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3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4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5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6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7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8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9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762" name="Title Text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6001" cy="190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12" y="4404595"/>
            <a:ext cx="3195242" cy="57626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sz="2000" cap="all"/>
            </a:lvl1pPr>
            <a:lvl2pPr marL="0" indent="0">
              <a:lnSpc>
                <a:spcPct val="90000"/>
              </a:lnSpc>
              <a:buSzTx/>
              <a:buFontTx/>
              <a:buNone/>
              <a:defRPr sz="2000" cap="all"/>
            </a:lvl2pPr>
            <a:lvl3pPr marL="0" indent="0">
              <a:lnSpc>
                <a:spcPct val="90000"/>
              </a:lnSpc>
              <a:buSzTx/>
              <a:buFontTx/>
              <a:buNone/>
              <a:defRPr sz="2000" cap="all"/>
            </a:lvl3pPr>
            <a:lvl4pPr marL="0" indent="0">
              <a:lnSpc>
                <a:spcPct val="90000"/>
              </a:lnSpc>
              <a:buSzTx/>
              <a:buFontTx/>
              <a:buNone/>
              <a:defRPr sz="2000" cap="all"/>
            </a:lvl4pPr>
            <a:lvl5pPr marL="0" indent="0">
              <a:lnSpc>
                <a:spcPct val="90000"/>
              </a:lnSpc>
              <a:buSzTx/>
              <a:buFontTx/>
              <a:buNone/>
              <a:defRPr sz="20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41412" y="2666998"/>
            <a:ext cx="3195242" cy="1524002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6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141412" y="4980856"/>
            <a:ext cx="3195243" cy="81784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6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489053" y="4404595"/>
            <a:ext cx="3200402" cy="5762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6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489053" y="2666998"/>
            <a:ext cx="3198942" cy="1524002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68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487593" y="4980856"/>
            <a:ext cx="3200402" cy="81034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9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7852567" y="4404595"/>
            <a:ext cx="3190743" cy="5762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7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852440" y="2666998"/>
            <a:ext cx="3194971" cy="1524002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71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7852440" y="4980854"/>
            <a:ext cx="3194970" cy="81034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18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806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780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1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2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3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4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5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6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7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8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9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0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1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2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3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4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5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6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7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8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9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0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1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2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3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4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5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817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807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8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9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0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1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2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3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4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5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6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81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85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82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86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85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868" name="Title Text"/>
          <p:cNvSpPr txBox="1">
            <a:spLocks noGrp="1"/>
          </p:cNvSpPr>
          <p:nvPr>
            <p:ph type="title"/>
          </p:nvPr>
        </p:nvSpPr>
        <p:spPr>
          <a:xfrm>
            <a:off x="9042400" y="609598"/>
            <a:ext cx="2005011" cy="518160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69" name="Body Level One…"/>
          <p:cNvSpPr txBox="1">
            <a:spLocks noGrp="1"/>
          </p:cNvSpPr>
          <p:nvPr>
            <p:ph type="body" idx="1"/>
          </p:nvPr>
        </p:nvSpPr>
        <p:spPr>
          <a:xfrm>
            <a:off x="1141409" y="609598"/>
            <a:ext cx="7748592" cy="518160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4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152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126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7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8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9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0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1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2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3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4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5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6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7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8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9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0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1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2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3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4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5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6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7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8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9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0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1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63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153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4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5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6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7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8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9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0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1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2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65" name="Title Text"/>
          <p:cNvSpPr txBox="1">
            <a:spLocks noGrp="1"/>
          </p:cNvSpPr>
          <p:nvPr>
            <p:ph type="title"/>
          </p:nvPr>
        </p:nvSpPr>
        <p:spPr>
          <a:xfrm>
            <a:off x="1141411" y="1419225"/>
            <a:ext cx="9906001" cy="285273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11" y="4424362"/>
            <a:ext cx="9906001" cy="137477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 cap="all"/>
            </a:lvl1pPr>
            <a:lvl2pPr marL="0" indent="0">
              <a:buSzTx/>
              <a:buFontTx/>
              <a:buNone/>
              <a:defRPr sz="1800" cap="all"/>
            </a:lvl2pPr>
            <a:lvl3pPr marL="0" indent="0">
              <a:buSzTx/>
              <a:buFontTx/>
              <a:buNone/>
              <a:defRPr sz="1800" cap="all"/>
            </a:lvl3pPr>
            <a:lvl4pPr marL="0" indent="0">
              <a:buSzTx/>
              <a:buFontTx/>
              <a:buNone/>
              <a:defRPr sz="1800" cap="all"/>
            </a:lvl4pPr>
            <a:lvl5pPr marL="0" indent="0">
              <a:buSzTx/>
              <a:buFontTx/>
              <a:buNone/>
              <a:defRPr sz="18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201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175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6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7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8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9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0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1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2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3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4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5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6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7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8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9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0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1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2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3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4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5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6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7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8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9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0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212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202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3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4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5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6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7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8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9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0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1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1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1409" y="2249484"/>
            <a:ext cx="4878391" cy="354171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2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250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224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5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6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7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8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9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0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1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2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3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4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5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6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7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8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9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0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1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2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3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4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5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6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7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8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9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261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251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2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3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4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5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6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7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8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9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0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63" name="Title Text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1" cy="14779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0018" y="2249484"/>
            <a:ext cx="4649785" cy="82391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0">
              <a:lnSpc>
                <a:spcPct val="90000"/>
              </a:lnSpc>
              <a:buSzTx/>
              <a:buFontTx/>
              <a:buNone/>
              <a:defRPr cap="all"/>
            </a:lvl2pPr>
            <a:lvl3pPr marL="0" indent="0">
              <a:lnSpc>
                <a:spcPct val="90000"/>
              </a:lnSpc>
              <a:buSzTx/>
              <a:buFontTx/>
              <a:buNone/>
              <a:defRPr cap="all"/>
            </a:lvl3pPr>
            <a:lvl4pPr marL="0" indent="0">
              <a:lnSpc>
                <a:spcPct val="90000"/>
              </a:lnSpc>
              <a:buSzTx/>
              <a:buFontTx/>
              <a:buNone/>
              <a:defRPr cap="all"/>
            </a:lvl4pPr>
            <a:lvl5pPr marL="0" indent="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400808" y="2249484"/>
            <a:ext cx="4646604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2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2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300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274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5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6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7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8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9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0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1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2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3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4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5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6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7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8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9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0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1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2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3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4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5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6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7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8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9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11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301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2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3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4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5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6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7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8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9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0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0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348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322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3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4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5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6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7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8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9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0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1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2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3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4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5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6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7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8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9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0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1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2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3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4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5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6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7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59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349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0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1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2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3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4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5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6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7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8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39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36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0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39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08" name="Title Text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8" cy="163988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0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56200" y="592666"/>
            <a:ext cx="5891211" cy="5198534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6704" y="2249484"/>
            <a:ext cx="3856040" cy="35417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49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46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50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49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508" name="Title Text"/>
          <p:cNvSpPr txBox="1">
            <a:spLocks noGrp="1"/>
          </p:cNvSpPr>
          <p:nvPr>
            <p:ph type="title"/>
          </p:nvPr>
        </p:nvSpPr>
        <p:spPr>
          <a:xfrm>
            <a:off x="1141409" y="4304662"/>
            <a:ext cx="9912357" cy="81935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50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141411" y="606425"/>
            <a:ext cx="9912354" cy="3299780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362" y="5124020"/>
            <a:ext cx="9910862" cy="68247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19">
            <a:alphaModFix amt="30000"/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29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0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30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6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6000" cy="1478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/>
          </p:nvPr>
        </p:nvSpPr>
        <p:spPr>
          <a:xfrm>
            <a:off x="1141412" y="2249485"/>
            <a:ext cx="9906001" cy="3541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03125" y="5950267"/>
            <a:ext cx="244285" cy="2311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1pPr>
      <a:lvl2pPr marL="731519" marR="0" indent="-274319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2pPr>
      <a:lvl3pPr marL="12192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3pPr>
      <a:lvl4pPr marL="17145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4pPr>
      <a:lvl5pPr marL="21717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5pPr>
      <a:lvl6pPr marL="2677884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6pPr>
      <a:lvl7pPr marL="3135084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7pPr>
      <a:lvl8pPr marL="3592284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8pPr>
      <a:lvl9pPr marL="4049484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yObDwxgtMU&amp;t=1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Title 1"/>
          <p:cNvSpPr txBox="1">
            <a:spLocks noGrp="1"/>
          </p:cNvSpPr>
          <p:nvPr>
            <p:ph type="ctrTitle"/>
          </p:nvPr>
        </p:nvSpPr>
        <p:spPr>
          <a:xfrm>
            <a:off x="2035450" y="320297"/>
            <a:ext cx="8791576" cy="1655762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r>
              <a:rPr b="1" dirty="0"/>
              <a:t>Smart Shopping</a:t>
            </a:r>
          </a:p>
        </p:txBody>
      </p:sp>
      <p:sp>
        <p:nvSpPr>
          <p:cNvPr id="880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876424" y="2332762"/>
            <a:ext cx="8791576" cy="1655762"/>
          </a:xfrm>
          <a:prstGeom prst="rect">
            <a:avLst/>
          </a:prstGeom>
        </p:spPr>
        <p:txBody>
          <a:bodyPr/>
          <a:lstStyle/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rPr dirty="0"/>
              <a:t>Team 11:</a:t>
            </a:r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rPr dirty="0"/>
              <a:t>Cameron </a:t>
            </a:r>
            <a:r>
              <a:rPr dirty="0" err="1"/>
              <a:t>L’Ecuyer</a:t>
            </a:r>
            <a:r>
              <a:rPr dirty="0"/>
              <a:t> – Class ID: 17 (Team Leader)</a:t>
            </a:r>
            <a:endParaRPr sz="2600" dirty="0"/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rPr dirty="0"/>
              <a:t>Sneha Mishra – Class ID: 21</a:t>
            </a:r>
            <a:endParaRPr sz="2600" dirty="0"/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rPr dirty="0" err="1"/>
              <a:t>Navya</a:t>
            </a:r>
            <a:r>
              <a:rPr dirty="0"/>
              <a:t> </a:t>
            </a:r>
            <a:r>
              <a:rPr dirty="0" err="1"/>
              <a:t>Pillala</a:t>
            </a:r>
            <a:r>
              <a:rPr dirty="0"/>
              <a:t> – Class ID: 26</a:t>
            </a:r>
            <a:endParaRPr sz="2600" dirty="0"/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rPr dirty="0"/>
              <a:t>Ruthvic Punyamurtula – Class ID: 30</a:t>
            </a:r>
          </a:p>
        </p:txBody>
      </p:sp>
      <p:sp>
        <p:nvSpPr>
          <p:cNvPr id="881" name="TextBox 3"/>
          <p:cNvSpPr txBox="1"/>
          <p:nvPr/>
        </p:nvSpPr>
        <p:spPr>
          <a:xfrm>
            <a:off x="2334068" y="4799030"/>
            <a:ext cx="6891372" cy="105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The work has been completed under the guidance of Dr. </a:t>
            </a:r>
            <a:r>
              <a:rPr dirty="0" err="1"/>
              <a:t>Yugi</a:t>
            </a:r>
            <a:r>
              <a:rPr dirty="0"/>
              <a:t> Lee and TAs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(Rohith </a:t>
            </a:r>
            <a:r>
              <a:rPr dirty="0" err="1"/>
              <a:t>Nagulapati</a:t>
            </a:r>
            <a:r>
              <a:rPr dirty="0"/>
              <a:t>, </a:t>
            </a:r>
            <a:r>
              <a:rPr dirty="0" err="1"/>
              <a:t>Sidrah</a:t>
            </a:r>
            <a:r>
              <a:rPr dirty="0"/>
              <a:t> Junaid, Nageswara </a:t>
            </a:r>
            <a:r>
              <a:rPr dirty="0" err="1"/>
              <a:t>Nandigam</a:t>
            </a:r>
            <a:r>
              <a:rPr dirty="0"/>
              <a:t>) in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CS5551 Advanced Software Engineering,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University of Missouri - Kansas City, Spring 2018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Title 1"/>
          <p:cNvSpPr txBox="1">
            <a:spLocks noGrp="1"/>
          </p:cNvSpPr>
          <p:nvPr>
            <p:ph type="title"/>
          </p:nvPr>
        </p:nvSpPr>
        <p:spPr>
          <a:xfrm>
            <a:off x="1141414" y="327514"/>
            <a:ext cx="9905998" cy="1478572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Future Work</a:t>
            </a:r>
            <a:endParaRPr b="1" dirty="0"/>
          </a:p>
        </p:txBody>
      </p:sp>
      <p:sp>
        <p:nvSpPr>
          <p:cNvPr id="91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220927" y="1510200"/>
            <a:ext cx="9906001" cy="354171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Real time 3D image modelling </a:t>
            </a:r>
          </a:p>
          <a:p>
            <a:r>
              <a:rPr lang="en-US" dirty="0"/>
              <a:t>Sharing the results/content between unity and Android</a:t>
            </a:r>
          </a:p>
          <a:p>
            <a:r>
              <a:rPr lang="en-US" dirty="0"/>
              <a:t>Speech to text search </a:t>
            </a:r>
          </a:p>
          <a:p>
            <a:r>
              <a:rPr lang="en-US" dirty="0"/>
              <a:t>Including other categories of products – One Shopping App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dirty="0"/>
              <a:t>The Demo video is available here - </a:t>
            </a:r>
          </a:p>
          <a:p>
            <a:pPr marL="0" lvl="2" indent="457200">
              <a:buSzTx/>
              <a:buFontTx/>
              <a:buNone/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https://www.youtube.com/watch?v=wyObDwxgtMU&amp;t=1s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C0273BA-9CF7-4531-B8ED-BFA576429EA6}"/>
              </a:ext>
            </a:extLst>
          </p:cNvPr>
          <p:cNvSpPr txBox="1">
            <a:spLocks/>
          </p:cNvSpPr>
          <p:nvPr/>
        </p:nvSpPr>
        <p:spPr>
          <a:xfrm>
            <a:off x="4285492" y="4942583"/>
            <a:ext cx="2612265" cy="1478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9pPr>
          </a:lstStyle>
          <a:p>
            <a:pPr hangingPunct="1"/>
            <a:r>
              <a:rPr lang="en-US" b="1" dirty="0"/>
              <a:t>Thank you</a:t>
            </a:r>
          </a:p>
          <a:p>
            <a:pPr algn="r" hangingPunct="1"/>
            <a:r>
              <a:rPr lang="en-US" sz="2000" b="1" i="1" dirty="0"/>
              <a:t> - Team 11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Title 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2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Project’s purpose</a:t>
            </a:r>
          </a:p>
        </p:txBody>
      </p:sp>
      <p:sp>
        <p:nvSpPr>
          <p:cNvPr id="88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41411" y="2249485"/>
            <a:ext cx="9906001" cy="3541715"/>
          </a:xfrm>
          <a:prstGeom prst="rect">
            <a:avLst/>
          </a:prstGeom>
        </p:spPr>
        <p:txBody>
          <a:bodyPr/>
          <a:lstStyle/>
          <a:p>
            <a:r>
              <a:rPr dirty="0"/>
              <a:t>Develop an application that can assist a user when they are shopping for furniture online</a:t>
            </a:r>
          </a:p>
          <a:p>
            <a:r>
              <a:rPr dirty="0"/>
              <a:t>Our app can assist our users by allowing them to use pictures to find similar items using image recognition software</a:t>
            </a:r>
            <a:endParaRPr lang="en-US" dirty="0"/>
          </a:p>
          <a:p>
            <a:r>
              <a:rPr lang="en-US" dirty="0"/>
              <a:t>A</a:t>
            </a:r>
            <a:r>
              <a:rPr dirty="0"/>
              <a:t>llow the</a:t>
            </a:r>
            <a:r>
              <a:rPr lang="en-US" dirty="0"/>
              <a:t> users </a:t>
            </a:r>
            <a:r>
              <a:rPr dirty="0"/>
              <a:t>to search</a:t>
            </a:r>
            <a:r>
              <a:rPr lang="en-US" dirty="0"/>
              <a:t> products</a:t>
            </a:r>
            <a:r>
              <a:rPr dirty="0"/>
              <a:t> using online APIs and view furniture in </a:t>
            </a:r>
            <a:r>
              <a:rPr lang="en-US" dirty="0" err="1"/>
              <a:t>A</a:t>
            </a:r>
            <a:r>
              <a:rPr dirty="0" err="1"/>
              <a:t>ugemented</a:t>
            </a:r>
            <a:r>
              <a:rPr dirty="0"/>
              <a:t> reality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Title 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2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Technologies used</a:t>
            </a:r>
          </a:p>
        </p:txBody>
      </p:sp>
      <p:sp>
        <p:nvSpPr>
          <p:cNvPr id="88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41411" y="1948070"/>
            <a:ext cx="9906001" cy="405516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8000"/>
              </a:lnSpc>
              <a:defRPr sz="2200"/>
            </a:pPr>
            <a:r>
              <a:rPr dirty="0"/>
              <a:t>Android Studio for developing the Android application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Unity 3D for developing the Augmented Reality part of the application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Google Cloud Vision for image recognition</a:t>
            </a:r>
          </a:p>
          <a:p>
            <a:pPr>
              <a:lnSpc>
                <a:spcPct val="108000"/>
              </a:lnSpc>
              <a:defRPr sz="2200"/>
            </a:pPr>
            <a:r>
              <a:rPr dirty="0" err="1"/>
              <a:t>Indix</a:t>
            </a:r>
            <a:r>
              <a:rPr dirty="0"/>
              <a:t> Product Search API for searching for products online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BMI API for use with suggestions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MongoDB for Tweet data storage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Twitter API for retrieving Tweet data</a:t>
            </a:r>
            <a:endParaRPr lang="en-US" dirty="0"/>
          </a:p>
          <a:p>
            <a:pPr>
              <a:lnSpc>
                <a:spcPct val="108000"/>
              </a:lnSpc>
              <a:defRPr sz="2200"/>
            </a:pPr>
            <a:r>
              <a:rPr lang="en-US" dirty="0"/>
              <a:t>Vuforia for image database modelling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E02D1-850B-4CAA-B12C-92E160743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Login And Register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186E5-642B-43D2-B461-43A768CF3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1997766"/>
            <a:ext cx="9906001" cy="4250634"/>
          </a:xfrm>
        </p:spPr>
        <p:txBody>
          <a:bodyPr>
            <a:normAutofit/>
          </a:bodyPr>
          <a:lstStyle/>
          <a:p>
            <a:pPr marL="160420" indent="-160420" hangingPunct="1">
              <a:buSzPct val="100000"/>
            </a:pPr>
            <a:r>
              <a:rPr lang="en-US" dirty="0"/>
              <a:t>New Users can register to the App.</a:t>
            </a:r>
          </a:p>
          <a:p>
            <a:pPr marL="160420" indent="-160420" hangingPunct="1">
              <a:buSzPct val="100000"/>
            </a:pPr>
            <a:r>
              <a:rPr lang="en-US" dirty="0"/>
              <a:t>Existing User can login using registered </a:t>
            </a:r>
          </a:p>
          <a:p>
            <a:pPr marL="0" indent="0" hangingPunct="1">
              <a:buSzPct val="100000"/>
              <a:buNone/>
            </a:pPr>
            <a:r>
              <a:rPr lang="en-US" dirty="0"/>
              <a:t>  Email ID.</a:t>
            </a:r>
          </a:p>
          <a:p>
            <a:pPr marL="160420" indent="-160420" hangingPunct="1">
              <a:buSzPct val="100000"/>
            </a:pPr>
            <a:r>
              <a:rPr lang="en-US" dirty="0"/>
              <a:t>Optional login option to the user using</a:t>
            </a:r>
          </a:p>
          <a:p>
            <a:pPr marL="0" indent="0" hangingPunct="1">
              <a:buSzPct val="100000"/>
              <a:buNone/>
            </a:pPr>
            <a:r>
              <a:rPr lang="en-US" dirty="0"/>
              <a:t>  Twitter Credentials.</a:t>
            </a:r>
          </a:p>
          <a:p>
            <a:pPr hangingPunct="1"/>
            <a:r>
              <a:rPr lang="en-US" dirty="0"/>
              <a:t>Firebase is used for Authentication as </a:t>
            </a:r>
          </a:p>
          <a:p>
            <a:pPr marL="0" indent="0" hangingPunct="1">
              <a:buNone/>
            </a:pPr>
            <a:r>
              <a:rPr lang="en-US" dirty="0"/>
              <a:t>   well as storage.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DE816E8-4AF5-4EE4-9997-E27870DB4FE7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5934508" cy="1639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C6147AD-009E-4B09-903D-47094194F071}"/>
              </a:ext>
            </a:extLst>
          </p:cNvPr>
          <p:cNvSpPr txBox="1">
            <a:spLocks/>
          </p:cNvSpPr>
          <p:nvPr/>
        </p:nvSpPr>
        <p:spPr>
          <a:xfrm>
            <a:off x="1141408" y="2249484"/>
            <a:ext cx="5934514" cy="3541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marL="228600" marR="0" indent="-2286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1pPr>
            <a:lvl2pPr marL="731519" marR="0" indent="-274319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2pPr>
            <a:lvl3pPr marL="1219200" marR="0" indent="-3048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3pPr>
            <a:lvl4pPr marL="1714500" marR="0" indent="-3429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4pPr>
            <a:lvl5pPr marL="2171700" marR="0" indent="-3429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5pPr>
            <a:lvl6pPr marL="2677884" marR="0" indent="-391884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6pPr>
            <a:lvl7pPr marL="3135084" marR="0" indent="-391884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7pPr>
            <a:lvl8pPr marL="3592284" marR="0" indent="-391884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8pPr>
            <a:lvl9pPr marL="4049484" marR="0" indent="-391884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9pPr>
          </a:lstStyle>
          <a:p>
            <a:pPr marL="160420" indent="-160420" hangingPunct="1">
              <a:buSzPct val="100000"/>
            </a:pPr>
            <a:endParaRPr lang="en-US" dirty="0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382B1E39-81F0-41E1-A33E-43D3E66E3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835" y="1862440"/>
            <a:ext cx="2324883" cy="3928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F49EFB2A-0339-41AC-AD16-78D9B3879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52939" y="1849616"/>
            <a:ext cx="2394473" cy="39415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7442797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74130-D3D6-4065-B8D3-DDFDC624B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Image Recognition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FC273-BB37-4510-ADE5-5C02FED46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User has the following options:</a:t>
            </a:r>
          </a:p>
          <a:p>
            <a:pPr marL="541421" lvl="1" indent="-160420">
              <a:buSzPct val="100000"/>
            </a:pPr>
            <a:r>
              <a:rPr lang="en-US" dirty="0"/>
              <a:t>Click Image using Camera</a:t>
            </a:r>
          </a:p>
          <a:p>
            <a:pPr marL="541421" lvl="1" indent="-160420">
              <a:buSzPct val="100000"/>
            </a:pPr>
            <a:r>
              <a:rPr lang="en-US" dirty="0"/>
              <a:t>Import existing image from the gallery</a:t>
            </a:r>
          </a:p>
          <a:p>
            <a:pPr marL="541421" lvl="1" indent="-160420">
              <a:buSzPct val="100000"/>
            </a:pPr>
            <a:r>
              <a:rPr lang="en-US" dirty="0"/>
              <a:t>Skip the Image Analysis</a:t>
            </a:r>
          </a:p>
          <a:p>
            <a:pPr marL="541421" lvl="1" indent="-160420">
              <a:buSzPct val="100000"/>
            </a:pPr>
            <a:r>
              <a:rPr lang="en-US" dirty="0"/>
              <a:t>Analyze the uploaded image</a:t>
            </a:r>
          </a:p>
          <a:p>
            <a:pPr marL="541421" lvl="1" indent="-160420">
              <a:buSzPct val="100000"/>
            </a:pPr>
            <a:r>
              <a:rPr lang="en-US" dirty="0"/>
              <a:t>Shop for the product using the Image analysis</a:t>
            </a:r>
          </a:p>
          <a:p>
            <a:pPr marL="541421" lvl="1" indent="-160420">
              <a:buSzPct val="100000"/>
            </a:pPr>
            <a:r>
              <a:rPr lang="en-US" dirty="0"/>
              <a:t>Google Vision is used to analyze the uploaded image</a:t>
            </a:r>
          </a:p>
          <a:p>
            <a:endParaRPr lang="en-US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E8B06BA3-171E-41E2-9599-14BD8A261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75168" y="1207467"/>
            <a:ext cx="2826588" cy="44430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8602026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39E3-A1A1-4E06-B83D-1A6ED3BB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08579"/>
            <a:ext cx="9906000" cy="1478572"/>
          </a:xfrm>
        </p:spPr>
        <p:txBody>
          <a:bodyPr/>
          <a:lstStyle/>
          <a:p>
            <a:r>
              <a:rPr lang="en-US" b="1" dirty="0"/>
              <a:t>Shopping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66B2E-0F84-40A0-9C5A-5D9BF0B7B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1818860"/>
            <a:ext cx="9906001" cy="417443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Powered by </a:t>
            </a:r>
            <a:r>
              <a:rPr lang="en-US" dirty="0" err="1"/>
              <a:t>Indix</a:t>
            </a:r>
            <a:r>
              <a:rPr lang="en-US" dirty="0"/>
              <a:t> Product Search API</a:t>
            </a:r>
          </a:p>
          <a:p>
            <a:r>
              <a:rPr lang="en-US" dirty="0" err="1"/>
              <a:t>Indix</a:t>
            </a:r>
            <a:r>
              <a:rPr lang="en-US" dirty="0"/>
              <a:t> API allows for searching of a variety </a:t>
            </a:r>
          </a:p>
          <a:p>
            <a:pPr marL="0" indent="0">
              <a:buNone/>
            </a:pPr>
            <a:r>
              <a:rPr lang="en-US" dirty="0"/>
              <a:t>   of different products</a:t>
            </a:r>
          </a:p>
          <a:p>
            <a:r>
              <a:rPr lang="en-US" dirty="0"/>
              <a:t>Draw back: limited data that is available, such </a:t>
            </a:r>
          </a:p>
          <a:p>
            <a:pPr marL="0" indent="0">
              <a:buNone/>
            </a:pPr>
            <a:r>
              <a:rPr lang="en-US" dirty="0"/>
              <a:t>   as limited number of images</a:t>
            </a:r>
          </a:p>
          <a:p>
            <a:r>
              <a:rPr lang="en-US" dirty="0"/>
              <a:t>Data is retrieved from </a:t>
            </a:r>
            <a:r>
              <a:rPr lang="en-US" dirty="0" err="1"/>
              <a:t>Indix</a:t>
            </a:r>
            <a:r>
              <a:rPr lang="en-US" dirty="0"/>
              <a:t> API using Google </a:t>
            </a:r>
          </a:p>
          <a:p>
            <a:pPr marL="0" indent="0">
              <a:buNone/>
            </a:pPr>
            <a:r>
              <a:rPr lang="en-US" dirty="0"/>
              <a:t>    Network Framework – Volley</a:t>
            </a:r>
          </a:p>
          <a:p>
            <a:r>
              <a:rPr lang="en-US" dirty="0"/>
              <a:t>Flexible searching</a:t>
            </a:r>
          </a:p>
          <a:p>
            <a:r>
              <a:rPr lang="en-US" dirty="0"/>
              <a:t>Sorting is done in code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2" descr="Picture 2">
            <a:extLst>
              <a:ext uri="{FF2B5EF4-FFF2-40B4-BE49-F238E27FC236}">
                <a16:creationId xmlns:a16="http://schemas.microsoft.com/office/drawing/2014/main" id="{49297A8D-EE2F-4946-BB84-9D0B35613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t="11607" b="11607"/>
          <a:stretch>
            <a:fillRect/>
          </a:stretch>
        </p:blipFill>
        <p:spPr>
          <a:xfrm>
            <a:off x="7464287" y="1195067"/>
            <a:ext cx="3414159" cy="4824732"/>
          </a:xfrm>
          <a:prstGeom prst="rect">
            <a:avLst/>
          </a:prstGeom>
          <a:ln w="12700" cap="flat">
            <a:noFill/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89038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4943-CEA1-466C-A1A8-63C561AAF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Suggestions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B7E28-9077-46B1-AB2A-64ECFEB7C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Placeholder 5" descr="Picture Placeholder 5">
            <a:extLst>
              <a:ext uri="{FF2B5EF4-FFF2-40B4-BE49-F238E27FC236}">
                <a16:creationId xmlns:a16="http://schemas.microsoft.com/office/drawing/2014/main" id="{B6B9C888-4AE5-4547-9BE0-3C867EBD7689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7380720" y="589722"/>
            <a:ext cx="3666691" cy="518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1" y="0"/>
                </a:moveTo>
                <a:cubicBezTo>
                  <a:pt x="542" y="0"/>
                  <a:pt x="0" y="384"/>
                  <a:pt x="0" y="857"/>
                </a:cubicBezTo>
                <a:lnTo>
                  <a:pt x="0" y="21600"/>
                </a:lnTo>
                <a:lnTo>
                  <a:pt x="20389" y="21600"/>
                </a:lnTo>
                <a:cubicBezTo>
                  <a:pt x="21058" y="21600"/>
                  <a:pt x="21600" y="21216"/>
                  <a:pt x="21600" y="20743"/>
                </a:cubicBezTo>
                <a:lnTo>
                  <a:pt x="21600" y="0"/>
                </a:lnTo>
                <a:lnTo>
                  <a:pt x="1211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232060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9A786-7C52-462E-9CFC-DA5D275C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TRENDS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27B4-649D-41E7-83D0-5E23EB4109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Collected Tweets using twitter4j-Stream, twitter4j-async</a:t>
            </a:r>
          </a:p>
          <a:p>
            <a:r>
              <a:rPr lang="en-US" dirty="0"/>
              <a:t>Stored the furniture trends into mongo DB</a:t>
            </a:r>
          </a:p>
          <a:p>
            <a:r>
              <a:rPr lang="en-US" dirty="0"/>
              <a:t>Used mongo-java-driver to support the integration</a:t>
            </a:r>
          </a:p>
          <a:p>
            <a:pPr marL="0" indent="0">
              <a:buNone/>
            </a:pPr>
            <a:r>
              <a:rPr lang="en-US" dirty="0"/>
              <a:t>   in android</a:t>
            </a:r>
          </a:p>
          <a:p>
            <a:r>
              <a:rPr lang="en-US" dirty="0"/>
              <a:t>Retrieved the data from the mongo DB to visualize</a:t>
            </a:r>
          </a:p>
          <a:p>
            <a:pPr marL="0" indent="0">
              <a:buNone/>
            </a:pPr>
            <a:r>
              <a:rPr lang="en-US" dirty="0"/>
              <a:t>   using Do-nut charts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33432-63A7-4B62-AE99-649CB701F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809" y="618518"/>
            <a:ext cx="2867506" cy="514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8161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6230F-865D-4586-9FFD-E3E00FAC7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3"/>
            <a:ext cx="9906000" cy="1478572"/>
          </a:xfrm>
        </p:spPr>
        <p:txBody>
          <a:bodyPr/>
          <a:lstStyle/>
          <a:p>
            <a:r>
              <a:rPr lang="en-US" b="1" dirty="0"/>
              <a:t>Augmented Reality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E2E9B-EBF5-4538-933E-E4458579D3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Created a Unity scene using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Vuforia image modelling</a:t>
            </a:r>
          </a:p>
          <a:p>
            <a:pPr>
              <a:lnSpc>
                <a:spcPct val="100000"/>
              </a:lnSpc>
            </a:pPr>
            <a:r>
              <a:rPr lang="en-US" dirty="0"/>
              <a:t>Created own markers to display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varied categories of furniture</a:t>
            </a:r>
          </a:p>
          <a:p>
            <a:pPr>
              <a:lnSpc>
                <a:spcPct val="100000"/>
              </a:lnSpc>
            </a:pPr>
            <a:r>
              <a:rPr lang="en-US" dirty="0"/>
              <a:t> 3D – models of furniture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3500E-D1B2-48FA-BEC1-F7DB6ADC42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375" y="3727176"/>
            <a:ext cx="2483676" cy="3021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FDF052-D381-4FA8-82D0-BFEF7256A0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375" y="457200"/>
            <a:ext cx="2483676" cy="3170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E6D951-71E8-4897-AFA5-4F4EE6D689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394" y="3707297"/>
            <a:ext cx="2178395" cy="30413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41AC9D-5885-49F7-BEC8-0208052DEA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394" y="442494"/>
            <a:ext cx="2178395" cy="317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811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Circuit">
      <a:majorFont>
        <a:latin typeface="Tw Cen MT"/>
        <a:ea typeface="Tw Cen MT"/>
        <a:cs typeface="Tw Cen MT"/>
      </a:majorFont>
      <a:minorFont>
        <a:latin typeface="Helvetica"/>
        <a:ea typeface="Helvetica"/>
        <a:cs typeface="Helvetica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Circuit">
      <a:majorFont>
        <a:latin typeface="Tw Cen MT"/>
        <a:ea typeface="Tw Cen MT"/>
        <a:cs typeface="Tw Cen MT"/>
      </a:majorFont>
      <a:minorFont>
        <a:latin typeface="Helvetica"/>
        <a:ea typeface="Helvetica"/>
        <a:cs typeface="Helvetica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453</Words>
  <Application>Microsoft Office PowerPoint</Application>
  <PresentationFormat>Widescreen</PresentationFormat>
  <Paragraphs>73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Tw Cen MT</vt:lpstr>
      <vt:lpstr>Circuit</vt:lpstr>
      <vt:lpstr>Smart Shopping</vt:lpstr>
      <vt:lpstr>Project’s purpose</vt:lpstr>
      <vt:lpstr>Technologies used</vt:lpstr>
      <vt:lpstr>Login And Register</vt:lpstr>
      <vt:lpstr>Image Recognition</vt:lpstr>
      <vt:lpstr>Shopping</vt:lpstr>
      <vt:lpstr>Suggestions</vt:lpstr>
      <vt:lpstr>TRENDS</vt:lpstr>
      <vt:lpstr>Augmented Reality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Shopping</dc:title>
  <cp:lastModifiedBy>Ruthvic Punyamurtula</cp:lastModifiedBy>
  <cp:revision>21</cp:revision>
  <dcterms:modified xsi:type="dcterms:W3CDTF">2018-05-01T00:39:21Z</dcterms:modified>
</cp:coreProperties>
</file>